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30279975" cy="42808525"/>
  <p:notesSz cx="6794500" cy="9931400"/>
  <p:defaultTextStyle>
    <a:defPPr>
      <a:defRPr lang="de-DE"/>
    </a:defPPr>
    <a:lvl1pPr marL="0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1pPr>
    <a:lvl2pPr marL="2088215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2pPr>
    <a:lvl3pPr marL="417643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3pPr>
    <a:lvl4pPr marL="626464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4pPr>
    <a:lvl5pPr marL="8352861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5pPr>
    <a:lvl6pPr marL="10441076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6pPr>
    <a:lvl7pPr marL="1252929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7pPr>
    <a:lvl8pPr marL="14617507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8pPr>
    <a:lvl9pPr marL="16705722" algn="l" defTabSz="4176431" rtl="0" eaLnBrk="1" latinLnBrk="0" hangingPunct="1">
      <a:defRPr sz="8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83">
          <p15:clr>
            <a:srgbClr val="A4A3A4"/>
          </p15:clr>
        </p15:guide>
        <p15:guide id="2" pos="953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65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Mittlere Formatvorlage 4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D27102A9-8310-4765-A935-A1911B00CA55}" styleName="Helle Formatvorlage 1 - Akz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F1AB2-1976-4502-BF36-3FF5EA218861}" styleName="Mittlere Formatvorlage 4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ittlere Formatvorlage 4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76"/>
    <p:restoredTop sz="94030" autoAdjust="0"/>
  </p:normalViewPr>
  <p:slideViewPr>
    <p:cSldViewPr>
      <p:cViewPr>
        <p:scale>
          <a:sx n="44" d="100"/>
          <a:sy n="44" d="100"/>
        </p:scale>
        <p:origin x="968" y="-96"/>
      </p:cViewPr>
      <p:guideLst>
        <p:guide orient="horz" pos="13483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F9A2F1-51FC-4A8C-A9C8-78B60D1B3069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079625" y="744538"/>
            <a:ext cx="263525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8050"/>
            <a:ext cx="5435600" cy="44688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EE7DA3-BF5E-4145-AE5F-112C6E15F3F6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5852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E7DA3-BF5E-4145-AE5F-112C6E15F3F6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74889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270998" y="13298392"/>
            <a:ext cx="25737979" cy="9176087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541996" y="24258164"/>
            <a:ext cx="21195983" cy="109399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82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76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64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528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91909" y="27508444"/>
            <a:ext cx="25737979" cy="8502249"/>
          </a:xfrm>
        </p:spPr>
        <p:txBody>
          <a:bodyPr anchor="t"/>
          <a:lstStyle>
            <a:lvl1pPr algn="l">
              <a:defRPr sz="183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391909" y="18144082"/>
            <a:ext cx="25737979" cy="9364362"/>
          </a:xfrm>
        </p:spPr>
        <p:txBody>
          <a:bodyPr anchor="b"/>
          <a:lstStyle>
            <a:lvl1pPr marL="0" indent="0">
              <a:buNone/>
              <a:defRPr sz="9100">
                <a:solidFill>
                  <a:schemeClr val="tx1">
                    <a:tint val="75000"/>
                  </a:schemeClr>
                </a:solidFill>
              </a:defRPr>
            </a:lvl1pPr>
            <a:lvl2pPr marL="2088215" indent="0">
              <a:buNone/>
              <a:defRPr sz="8200">
                <a:solidFill>
                  <a:schemeClr val="tx1">
                    <a:tint val="75000"/>
                  </a:schemeClr>
                </a:solidFill>
              </a:defRPr>
            </a:lvl2pPr>
            <a:lvl3pPr marL="4176431" indent="0">
              <a:buNone/>
              <a:defRPr sz="7300">
                <a:solidFill>
                  <a:schemeClr val="tx1">
                    <a:tint val="75000"/>
                  </a:schemeClr>
                </a:solidFill>
              </a:defRPr>
            </a:lvl3pPr>
            <a:lvl4pPr marL="626464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4pPr>
            <a:lvl5pPr marL="8352861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5pPr>
            <a:lvl6pPr marL="10441076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6pPr>
            <a:lvl7pPr marL="1252929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7pPr>
            <a:lvl8pPr marL="14617507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8pPr>
            <a:lvl9pPr marL="16705722" indent="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5015123" y="62349824"/>
            <a:ext cx="44867985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387773" y="62349824"/>
            <a:ext cx="44867982" cy="176347340"/>
          </a:xfrm>
        </p:spPr>
        <p:txBody>
          <a:bodyPr/>
          <a:lstStyle>
            <a:lvl1pPr>
              <a:defRPr sz="12800"/>
            </a:lvl1pPr>
            <a:lvl2pPr>
              <a:defRPr sz="11000"/>
            </a:lvl2pPr>
            <a:lvl3pPr>
              <a:defRPr sz="9100"/>
            </a:lvl3pPr>
            <a:lvl4pPr>
              <a:defRPr sz="8200"/>
            </a:lvl4pPr>
            <a:lvl5pPr>
              <a:defRPr sz="8200"/>
            </a:lvl5pPr>
            <a:lvl6pPr>
              <a:defRPr sz="8200"/>
            </a:lvl6pPr>
            <a:lvl7pPr>
              <a:defRPr sz="8200"/>
            </a:lvl7pPr>
            <a:lvl8pPr>
              <a:defRPr sz="8200"/>
            </a:lvl8pPr>
            <a:lvl9pPr>
              <a:defRPr sz="82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99" y="9582375"/>
            <a:ext cx="13378914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513999" y="13575852"/>
            <a:ext cx="13378914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5381808" y="9582375"/>
            <a:ext cx="13384170" cy="3993477"/>
          </a:xfrm>
        </p:spPr>
        <p:txBody>
          <a:bodyPr anchor="b"/>
          <a:lstStyle>
            <a:lvl1pPr marL="0" indent="0">
              <a:buNone/>
              <a:defRPr sz="11000" b="1"/>
            </a:lvl1pPr>
            <a:lvl2pPr marL="2088215" indent="0">
              <a:buNone/>
              <a:defRPr sz="9100" b="1"/>
            </a:lvl2pPr>
            <a:lvl3pPr marL="4176431" indent="0">
              <a:buNone/>
              <a:defRPr sz="8200" b="1"/>
            </a:lvl3pPr>
            <a:lvl4pPr marL="6264646" indent="0">
              <a:buNone/>
              <a:defRPr sz="7300" b="1"/>
            </a:lvl4pPr>
            <a:lvl5pPr marL="8352861" indent="0">
              <a:buNone/>
              <a:defRPr sz="7300" b="1"/>
            </a:lvl5pPr>
            <a:lvl6pPr marL="10441076" indent="0">
              <a:buNone/>
              <a:defRPr sz="7300" b="1"/>
            </a:lvl6pPr>
            <a:lvl7pPr marL="12529292" indent="0">
              <a:buNone/>
              <a:defRPr sz="7300" b="1"/>
            </a:lvl7pPr>
            <a:lvl8pPr marL="14617507" indent="0">
              <a:buNone/>
              <a:defRPr sz="7300" b="1"/>
            </a:lvl8pPr>
            <a:lvl9pPr marL="16705722" indent="0">
              <a:buNone/>
              <a:defRPr sz="73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5381808" y="13575852"/>
            <a:ext cx="13384170" cy="24664452"/>
          </a:xfrm>
        </p:spPr>
        <p:txBody>
          <a:bodyPr/>
          <a:lstStyle>
            <a:lvl1pPr>
              <a:defRPr sz="11000"/>
            </a:lvl1pPr>
            <a:lvl2pPr>
              <a:defRPr sz="9100"/>
            </a:lvl2pPr>
            <a:lvl3pPr>
              <a:defRPr sz="8200"/>
            </a:lvl3pPr>
            <a:lvl4pPr>
              <a:defRPr sz="7300"/>
            </a:lvl4pPr>
            <a:lvl5pPr>
              <a:defRPr sz="7300"/>
            </a:lvl5pPr>
            <a:lvl6pPr>
              <a:defRPr sz="7300"/>
            </a:lvl6pPr>
            <a:lvl7pPr>
              <a:defRPr sz="7300"/>
            </a:lvl7pPr>
            <a:lvl8pPr>
              <a:defRPr sz="7300"/>
            </a:lvl8pPr>
            <a:lvl9pPr>
              <a:defRPr sz="73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4000" y="1704413"/>
            <a:ext cx="9961903" cy="7253667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1838629" y="1704417"/>
            <a:ext cx="16927347" cy="36535890"/>
          </a:xfrm>
        </p:spPr>
        <p:txBody>
          <a:bodyPr/>
          <a:lstStyle>
            <a:lvl1pPr>
              <a:defRPr sz="14600"/>
            </a:lvl1pPr>
            <a:lvl2pPr>
              <a:defRPr sz="12800"/>
            </a:lvl2pPr>
            <a:lvl3pPr>
              <a:defRPr sz="11000"/>
            </a:lvl3pPr>
            <a:lvl4pPr>
              <a:defRPr sz="9100"/>
            </a:lvl4pPr>
            <a:lvl5pPr>
              <a:defRPr sz="9100"/>
            </a:lvl5pPr>
            <a:lvl6pPr>
              <a:defRPr sz="9100"/>
            </a:lvl6pPr>
            <a:lvl7pPr>
              <a:defRPr sz="9100"/>
            </a:lvl7pPr>
            <a:lvl8pPr>
              <a:defRPr sz="9100"/>
            </a:lvl8pPr>
            <a:lvl9pPr>
              <a:defRPr sz="91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514000" y="8958084"/>
            <a:ext cx="9961903" cy="2928222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35087" y="29965968"/>
            <a:ext cx="18167985" cy="3537652"/>
          </a:xfrm>
        </p:spPr>
        <p:txBody>
          <a:bodyPr anchor="b"/>
          <a:lstStyle>
            <a:lvl1pPr algn="l">
              <a:defRPr sz="91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935087" y="3825021"/>
            <a:ext cx="18167985" cy="25685115"/>
          </a:xfrm>
        </p:spPr>
        <p:txBody>
          <a:bodyPr/>
          <a:lstStyle>
            <a:lvl1pPr marL="0" indent="0">
              <a:buNone/>
              <a:defRPr sz="14600"/>
            </a:lvl1pPr>
            <a:lvl2pPr marL="2088215" indent="0">
              <a:buNone/>
              <a:defRPr sz="12800"/>
            </a:lvl2pPr>
            <a:lvl3pPr marL="4176431" indent="0">
              <a:buNone/>
              <a:defRPr sz="11000"/>
            </a:lvl3pPr>
            <a:lvl4pPr marL="6264646" indent="0">
              <a:buNone/>
              <a:defRPr sz="9100"/>
            </a:lvl4pPr>
            <a:lvl5pPr marL="8352861" indent="0">
              <a:buNone/>
              <a:defRPr sz="9100"/>
            </a:lvl5pPr>
            <a:lvl6pPr marL="10441076" indent="0">
              <a:buNone/>
              <a:defRPr sz="9100"/>
            </a:lvl6pPr>
            <a:lvl7pPr marL="12529292" indent="0">
              <a:buNone/>
              <a:defRPr sz="9100"/>
            </a:lvl7pPr>
            <a:lvl8pPr marL="14617507" indent="0">
              <a:buNone/>
              <a:defRPr sz="9100"/>
            </a:lvl8pPr>
            <a:lvl9pPr marL="16705722" indent="0">
              <a:buNone/>
              <a:defRPr sz="91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5935087" y="33503620"/>
            <a:ext cx="18167985" cy="5024053"/>
          </a:xfrm>
        </p:spPr>
        <p:txBody>
          <a:bodyPr/>
          <a:lstStyle>
            <a:lvl1pPr marL="0" indent="0">
              <a:buNone/>
              <a:defRPr sz="6400"/>
            </a:lvl1pPr>
            <a:lvl2pPr marL="2088215" indent="0">
              <a:buNone/>
              <a:defRPr sz="5500"/>
            </a:lvl2pPr>
            <a:lvl3pPr marL="4176431" indent="0">
              <a:buNone/>
              <a:defRPr sz="4600"/>
            </a:lvl3pPr>
            <a:lvl4pPr marL="6264646" indent="0">
              <a:buNone/>
              <a:defRPr sz="4100"/>
            </a:lvl4pPr>
            <a:lvl5pPr marL="8352861" indent="0">
              <a:buNone/>
              <a:defRPr sz="4100"/>
            </a:lvl5pPr>
            <a:lvl6pPr marL="10441076" indent="0">
              <a:buNone/>
              <a:defRPr sz="4100"/>
            </a:lvl6pPr>
            <a:lvl7pPr marL="12529292" indent="0">
              <a:buNone/>
              <a:defRPr sz="4100"/>
            </a:lvl7pPr>
            <a:lvl8pPr marL="14617507" indent="0">
              <a:buNone/>
              <a:defRPr sz="4100"/>
            </a:lvl8pPr>
            <a:lvl9pPr marL="16705722" indent="0">
              <a:buNone/>
              <a:defRPr sz="41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698227" y="10702131"/>
            <a:ext cx="22557528" cy="227995033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5015123" y="10702131"/>
            <a:ext cx="67178439" cy="227995033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513999" y="1714326"/>
            <a:ext cx="27251978" cy="7134754"/>
          </a:xfrm>
          <a:prstGeom prst="rect">
            <a:avLst/>
          </a:prstGeom>
        </p:spPr>
        <p:txBody>
          <a:bodyPr vert="horz" lIns="417643" tIns="208822" rIns="417643" bIns="208822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513999" y="9988659"/>
            <a:ext cx="27251978" cy="28251648"/>
          </a:xfrm>
          <a:prstGeom prst="rect">
            <a:avLst/>
          </a:prstGeom>
        </p:spPr>
        <p:txBody>
          <a:bodyPr vert="horz" lIns="417643" tIns="208822" rIns="417643" bIns="208822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51399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3861F-8D15-423E-9BB3-6406E5C72A3C}" type="datetimeFigureOut">
              <a:rPr lang="de-DE" smtClean="0"/>
              <a:pPr/>
              <a:t>08.12.21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0345658" y="39677164"/>
            <a:ext cx="9588659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1700649" y="39677164"/>
            <a:ext cx="7065328" cy="2279158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>
              <a:defRPr sz="5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D5295-9910-4DBC-B270-78CAE526B4DE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76431" rtl="0" eaLnBrk="1" latinLnBrk="0" hangingPunct="1">
        <a:spcBef>
          <a:spcPct val="0"/>
        </a:spcBef>
        <a:buNone/>
        <a:defRPr sz="20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66161" indent="-1566161" algn="l" defTabSz="4176431" rtl="0" eaLnBrk="1" latinLnBrk="0" hangingPunct="1">
        <a:spcBef>
          <a:spcPct val="20000"/>
        </a:spcBef>
        <a:buFont typeface="Arial" pitchFamily="34" charset="0"/>
        <a:buChar char="•"/>
        <a:defRPr sz="14600" kern="1200">
          <a:solidFill>
            <a:schemeClr val="tx1"/>
          </a:solidFill>
          <a:latin typeface="+mn-lt"/>
          <a:ea typeface="+mn-ea"/>
          <a:cs typeface="+mn-cs"/>
        </a:defRPr>
      </a:lvl1pPr>
      <a:lvl2pPr marL="3393350" indent="-1305135" algn="l" defTabSz="4176431" rtl="0" eaLnBrk="1" latinLnBrk="0" hangingPunct="1">
        <a:spcBef>
          <a:spcPct val="20000"/>
        </a:spcBef>
        <a:buFont typeface="Arial" pitchFamily="34" charset="0"/>
        <a:buChar char="–"/>
        <a:defRPr sz="12800" kern="1200">
          <a:solidFill>
            <a:schemeClr val="tx1"/>
          </a:solidFill>
          <a:latin typeface="+mn-lt"/>
          <a:ea typeface="+mn-ea"/>
          <a:cs typeface="+mn-cs"/>
        </a:defRPr>
      </a:lvl2pPr>
      <a:lvl3pPr marL="5220538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11000" kern="1200">
          <a:solidFill>
            <a:schemeClr val="tx1"/>
          </a:solidFill>
          <a:latin typeface="+mn-lt"/>
          <a:ea typeface="+mn-ea"/>
          <a:cs typeface="+mn-cs"/>
        </a:defRPr>
      </a:lvl3pPr>
      <a:lvl4pPr marL="7308753" indent="-1044108" algn="l" defTabSz="4176431" rtl="0" eaLnBrk="1" latinLnBrk="0" hangingPunct="1">
        <a:spcBef>
          <a:spcPct val="20000"/>
        </a:spcBef>
        <a:buFont typeface="Arial" pitchFamily="34" charset="0"/>
        <a:buChar char="–"/>
        <a:defRPr sz="9100" kern="1200">
          <a:solidFill>
            <a:schemeClr val="tx1"/>
          </a:solidFill>
          <a:latin typeface="+mn-lt"/>
          <a:ea typeface="+mn-ea"/>
          <a:cs typeface="+mn-cs"/>
        </a:defRPr>
      </a:lvl4pPr>
      <a:lvl5pPr marL="9396969" indent="-1044108" algn="l" defTabSz="4176431" rtl="0" eaLnBrk="1" latinLnBrk="0" hangingPunct="1">
        <a:spcBef>
          <a:spcPct val="20000"/>
        </a:spcBef>
        <a:buFont typeface="Arial" pitchFamily="34" charset="0"/>
        <a:buChar char="»"/>
        <a:defRPr sz="9100" kern="1200">
          <a:solidFill>
            <a:schemeClr val="tx1"/>
          </a:solidFill>
          <a:latin typeface="+mn-lt"/>
          <a:ea typeface="+mn-ea"/>
          <a:cs typeface="+mn-cs"/>
        </a:defRPr>
      </a:lvl5pPr>
      <a:lvl6pPr marL="11485184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6pPr>
      <a:lvl7pPr marL="13573399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7pPr>
      <a:lvl8pPr marL="15661615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8pPr>
      <a:lvl9pPr marL="17749830" indent="-1044108" algn="l" defTabSz="4176431" rtl="0" eaLnBrk="1" latinLnBrk="0" hangingPunct="1">
        <a:spcBef>
          <a:spcPct val="20000"/>
        </a:spcBef>
        <a:buFont typeface="Arial" pitchFamily="34" charset="0"/>
        <a:buChar char="•"/>
        <a:defRPr sz="9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1pPr>
      <a:lvl2pPr marL="2088215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2pPr>
      <a:lvl3pPr marL="417643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3pPr>
      <a:lvl4pPr marL="626464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4pPr>
      <a:lvl5pPr marL="8352861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5pPr>
      <a:lvl6pPr marL="10441076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6pPr>
      <a:lvl7pPr marL="1252929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7pPr>
      <a:lvl8pPr marL="14617507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8pPr>
      <a:lvl9pPr marL="16705722" algn="l" defTabSz="4176431" rtl="0" eaLnBrk="1" latinLnBrk="0" hangingPunct="1">
        <a:defRPr sz="8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873854" y="394315"/>
            <a:ext cx="28241560" cy="3789219"/>
          </a:xfrm>
          <a:prstGeom prst="rect">
            <a:avLst/>
          </a:prstGeom>
          <a:solidFill>
            <a:srgbClr val="FFFFFF">
              <a:alpha val="67000"/>
            </a:srgbClr>
          </a:solidFill>
          <a:ln w="63500" algn="in">
            <a:solidFill>
              <a:srgbClr val="49657D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de-DE" dirty="0"/>
          </a:p>
        </p:txBody>
      </p:sp>
      <p:sp>
        <p:nvSpPr>
          <p:cNvPr id="1029" name="Text Box 5"/>
          <p:cNvSpPr txBox="1">
            <a:spLocks noChangeArrowheads="1"/>
          </p:cNvSpPr>
          <p:nvPr/>
        </p:nvSpPr>
        <p:spPr bwMode="auto">
          <a:xfrm>
            <a:off x="7262534" y="2562696"/>
            <a:ext cx="21727166" cy="1620838"/>
          </a:xfrm>
          <a:prstGeom prst="rect">
            <a:avLst/>
          </a:prstGeom>
          <a:noFill/>
          <a:ln w="38100">
            <a:noFill/>
            <a:prstDash val="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R="0" lvl="0" indent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5400" b="1" i="0" u="none" strike="noStrike" cap="none" normalizeH="0" baseline="0">
                <a:ln>
                  <a:noFill/>
                </a:ln>
                <a:solidFill>
                  <a:srgbClr val="49657D"/>
                </a:solidFill>
                <a:effectLst/>
                <a:latin typeface="Gill Sans MT" pitchFamily="34" charset="0"/>
                <a:cs typeface="Arial" pitchFamily="34" charset="0"/>
              </a:defRPr>
            </a:lvl1pPr>
          </a:lstStyle>
          <a:p>
            <a:r>
              <a:rPr lang="de-DE" b="0" dirty="0"/>
              <a:t>Namen der Gruppenmitglieder</a:t>
            </a:r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7741470" y="-7666"/>
            <a:ext cx="21170352" cy="4336761"/>
          </a:xfrm>
          <a:prstGeom prst="rect">
            <a:avLst/>
          </a:prstGeom>
          <a:noFill/>
          <a:ln w="38100">
            <a:noFill/>
            <a:prstDash val="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5400" b="1" dirty="0">
              <a:solidFill>
                <a:srgbClr val="49657D"/>
              </a:solidFill>
              <a:latin typeface="Gill Sans MT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6200" b="1" i="0" u="none" strike="noStrike" cap="none" normalizeH="0" baseline="0" dirty="0">
                <a:ln>
                  <a:noFill/>
                </a:ln>
                <a:solidFill>
                  <a:srgbClr val="49657D"/>
                </a:solidFill>
                <a:effectLst/>
                <a:latin typeface="Gill Sans MT" pitchFamily="34" charset="0"/>
                <a:cs typeface="Arial" pitchFamily="34" charset="0"/>
              </a:rPr>
              <a:t>Titel und Untertitel des Plakats</a:t>
            </a:r>
            <a:endParaRPr lang="de-DE" sz="4500" b="1" dirty="0">
              <a:solidFill>
                <a:srgbClr val="49657D"/>
              </a:solidFill>
              <a:latin typeface="Gill Sans MT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4500" b="1" dirty="0">
              <a:solidFill>
                <a:srgbClr val="49657D"/>
              </a:solidFill>
              <a:latin typeface="Gill Sans MT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de-DE" sz="4500" b="1" dirty="0">
              <a:solidFill>
                <a:srgbClr val="49657D"/>
              </a:solidFill>
              <a:latin typeface="Gill Sans MT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500" b="0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8"/>
          <p:cNvSpPr>
            <a:spLocks noChangeArrowheads="1"/>
          </p:cNvSpPr>
          <p:nvPr/>
        </p:nvSpPr>
        <p:spPr bwMode="auto">
          <a:xfrm>
            <a:off x="754327" y="4799930"/>
            <a:ext cx="28771320" cy="11468656"/>
          </a:xfrm>
          <a:prstGeom prst="rect">
            <a:avLst/>
          </a:prstGeom>
          <a:solidFill>
            <a:srgbClr val="FFFFFF">
              <a:alpha val="67000"/>
            </a:srgbClr>
          </a:solidFill>
          <a:ln w="57150" algn="in">
            <a:solidFill>
              <a:srgbClr val="49657D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</a:pPr>
            <a:endParaRPr lang="de-DE" sz="1800" b="1" dirty="0">
              <a:solidFill>
                <a:srgbClr val="49657D"/>
              </a:solidFill>
              <a:latin typeface="Gill Sans MT" pitchFamily="34" charset="0"/>
              <a:cs typeface="Arial" pitchFamily="34" charset="0"/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873854" y="4974670"/>
            <a:ext cx="28456268" cy="11031754"/>
          </a:xfrm>
          <a:prstGeom prst="rect">
            <a:avLst/>
          </a:prstGeom>
          <a:noFill/>
          <a:ln w="19050" algn="in">
            <a:solidFill>
              <a:srgbClr val="49657D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4000" b="1" i="0" u="none" strike="noStrike" cap="none" normalizeH="0" baseline="0" dirty="0">
                <a:ln>
                  <a:noFill/>
                </a:ln>
                <a:solidFill>
                  <a:srgbClr val="49657D"/>
                </a:solidFill>
                <a:effectLst/>
                <a:latin typeface="Gill Sans MT" pitchFamily="34" charset="0"/>
                <a:cs typeface="Arial" pitchFamily="34" charset="0"/>
              </a:rPr>
              <a:t> </a:t>
            </a:r>
            <a:r>
              <a:rPr lang="de-DE" sz="4000" b="1" dirty="0">
                <a:solidFill>
                  <a:srgbClr val="49657D"/>
                </a:solidFill>
                <a:latin typeface="Gill Sans MT" pitchFamily="34" charset="0"/>
                <a:cs typeface="Arial" pitchFamily="34" charset="0"/>
              </a:rPr>
              <a:t>Steckbrief</a:t>
            </a:r>
            <a:endParaRPr lang="de-DE" sz="2800" b="1" dirty="0">
              <a:latin typeface="Gill Sans MT" pitchFamily="34" charset="0"/>
              <a:cs typeface="Arial" pitchFamily="34" charset="0"/>
            </a:endParaRPr>
          </a:p>
          <a:p>
            <a:pPr marL="457200" marR="0" lvl="0" indent="-45720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de-DE" sz="2800" dirty="0">
              <a:latin typeface="Gill Sans MT" pitchFamily="34" charset="0"/>
              <a:cs typeface="Arial" pitchFamily="34" charset="0"/>
            </a:endParaRPr>
          </a:p>
          <a:p>
            <a:pPr marL="457200" marR="0" lvl="0" indent="-4572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de-DE" sz="2800" dirty="0">
              <a:solidFill>
                <a:srgbClr val="49657D"/>
              </a:solidFill>
              <a:latin typeface="Gill Sans MT" pitchFamily="34" charset="0"/>
              <a:cs typeface="Arial" pitchFamily="34" charset="0"/>
            </a:endParaRPr>
          </a:p>
          <a:p>
            <a:pPr marL="457200" marR="0" lvl="0" indent="-4572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de-DE" sz="2800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R="0" lvl="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de-DE" sz="2800" b="1" i="0" u="none" strike="noStrike" cap="none" normalizeH="0" baseline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latin typeface="Gill Sans MT" pitchFamily="34" charset="0"/>
              <a:cs typeface="Arial" pitchFamily="34" charset="0"/>
            </a:endParaRPr>
          </a:p>
        </p:txBody>
      </p:sp>
      <p:sp>
        <p:nvSpPr>
          <p:cNvPr id="27" name="Rectangle 11"/>
          <p:cNvSpPr>
            <a:spLocks noChangeArrowheads="1"/>
          </p:cNvSpPr>
          <p:nvPr/>
        </p:nvSpPr>
        <p:spPr bwMode="auto">
          <a:xfrm>
            <a:off x="16580416" y="16359485"/>
            <a:ext cx="12945231" cy="17027518"/>
          </a:xfrm>
          <a:prstGeom prst="rect">
            <a:avLst/>
          </a:prstGeom>
          <a:solidFill>
            <a:srgbClr val="FFFFFF">
              <a:alpha val="67000"/>
            </a:srgbClr>
          </a:solidFill>
          <a:ln w="57150" algn="in">
            <a:solidFill>
              <a:srgbClr val="49657D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17777975" y="11138226"/>
            <a:ext cx="11133847" cy="4392488"/>
          </a:xfrm>
          <a:prstGeom prst="rect">
            <a:avLst/>
          </a:prstGeom>
          <a:solidFill>
            <a:srgbClr val="FFFFFF">
              <a:alpha val="67000"/>
            </a:srgbClr>
          </a:solidFill>
          <a:ln w="57150" algn="in">
            <a:solidFill>
              <a:srgbClr val="49657D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sz="3200" b="1" dirty="0">
                <a:solidFill>
                  <a:srgbClr val="49657D"/>
                </a:solidFill>
                <a:latin typeface="Gill Sans MT" pitchFamily="34" charset="0"/>
                <a:cs typeface="Arial" pitchFamily="34" charset="0"/>
              </a:rPr>
              <a:t>Wichtige Begriffe</a:t>
            </a:r>
            <a:endParaRPr lang="de-DE" sz="3200" dirty="0">
              <a:latin typeface="Gill Sans MT" pitchFamily="34" charset="0"/>
              <a:cs typeface="Arial" pitchFamily="34" charset="0"/>
            </a:endParaRPr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995787" y="-396821"/>
            <a:ext cx="7487688" cy="5919033"/>
          </a:xfrm>
          <a:prstGeom prst="rect">
            <a:avLst/>
          </a:prstGeom>
          <a:noFill/>
          <a:ln w="38100">
            <a:noFill/>
            <a:prstDash val="dash"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marR="0" lvl="0" indent="0" algn="ctr" defTabSz="914400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5400" b="1" i="0" u="none" strike="noStrike" cap="none" normalizeH="0" baseline="0">
                <a:ln>
                  <a:noFill/>
                </a:ln>
                <a:solidFill>
                  <a:srgbClr val="49657D"/>
                </a:solidFill>
                <a:effectLst/>
                <a:latin typeface="Gill Sans MT" pitchFamily="34" charset="0"/>
                <a:cs typeface="Arial" pitchFamily="34" charset="0"/>
              </a:defRPr>
            </a:lvl1pPr>
          </a:lstStyle>
          <a:p>
            <a:pPr lvl="0" defTabSz="4176431" fontAlgn="auto">
              <a:spcBef>
                <a:spcPts val="0"/>
              </a:spcBef>
              <a:spcAft>
                <a:spcPts val="0"/>
              </a:spcAft>
            </a:pPr>
            <a:endParaRPr lang="de-DE" sz="4000" dirty="0"/>
          </a:p>
          <a:p>
            <a:pPr lvl="0" defTabSz="4176431" fontAlgn="auto">
              <a:spcBef>
                <a:spcPts val="0"/>
              </a:spcBef>
              <a:spcAft>
                <a:spcPts val="0"/>
              </a:spcAft>
            </a:pPr>
            <a:endParaRPr lang="de-DE" sz="4000" dirty="0"/>
          </a:p>
          <a:p>
            <a:pPr lvl="0" defTabSz="4176431" fontAlgn="auto">
              <a:spcBef>
                <a:spcPts val="0"/>
              </a:spcBef>
              <a:spcAft>
                <a:spcPts val="0"/>
              </a:spcAft>
            </a:pPr>
            <a:r>
              <a:rPr lang="de-DE" sz="4000" dirty="0"/>
              <a:t>Logo der Schule</a:t>
            </a:r>
          </a:p>
          <a:p>
            <a:pPr lvl="0" defTabSz="4176431" fontAlgn="auto">
              <a:spcBef>
                <a:spcPts val="0"/>
              </a:spcBef>
              <a:spcAft>
                <a:spcPts val="0"/>
              </a:spcAft>
            </a:pPr>
            <a:endParaRPr lang="de-DE" sz="4400" dirty="0"/>
          </a:p>
          <a:p>
            <a:pPr lvl="0" defTabSz="4176431" fontAlgn="auto">
              <a:spcBef>
                <a:spcPts val="0"/>
              </a:spcBef>
              <a:spcAft>
                <a:spcPts val="0"/>
              </a:spcAft>
            </a:pPr>
            <a:endParaRPr lang="de-DE" sz="4400" dirty="0"/>
          </a:p>
          <a:p>
            <a:pPr lvl="0" defTabSz="4176431" fontAlgn="auto">
              <a:spcBef>
                <a:spcPts val="0"/>
              </a:spcBef>
              <a:spcAft>
                <a:spcPts val="0"/>
              </a:spcAft>
            </a:pPr>
            <a:r>
              <a:rPr lang="de-DE" sz="4400" b="0" dirty="0"/>
              <a:t>Schule und Klasse</a:t>
            </a:r>
            <a:endParaRPr lang="de-DE" sz="4000" b="0" dirty="0"/>
          </a:p>
        </p:txBody>
      </p:sp>
      <p:sp>
        <p:nvSpPr>
          <p:cNvPr id="55" name="Rectangle 11">
            <a:extLst>
              <a:ext uri="{FF2B5EF4-FFF2-40B4-BE49-F238E27FC236}">
                <a16:creationId xmlns:a16="http://schemas.microsoft.com/office/drawing/2014/main" id="{0511D8F9-7E28-9243-A1DC-CD3BD07399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65972" y="33547130"/>
            <a:ext cx="12924892" cy="8867080"/>
          </a:xfrm>
          <a:prstGeom prst="rect">
            <a:avLst/>
          </a:prstGeom>
          <a:solidFill>
            <a:srgbClr val="FFFFFF">
              <a:alpha val="67000"/>
            </a:srgbClr>
          </a:solidFill>
          <a:ln w="57150" algn="in">
            <a:solidFill>
              <a:srgbClr val="49657D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lvl="0" algn="ctr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de-DE" sz="3200" dirty="0">
              <a:latin typeface="Gill Sans MT" pitchFamily="34" charset="0"/>
              <a:cs typeface="Arial" pitchFamily="34" charset="0"/>
            </a:endParaRPr>
          </a:p>
        </p:txBody>
      </p:sp>
      <p:sp>
        <p:nvSpPr>
          <p:cNvPr id="56" name="Rectangle 11">
            <a:extLst>
              <a:ext uri="{FF2B5EF4-FFF2-40B4-BE49-F238E27FC236}">
                <a16:creationId xmlns:a16="http://schemas.microsoft.com/office/drawing/2014/main" id="{9D64DCFB-313F-B447-828A-F55AE10DB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327" y="16366545"/>
            <a:ext cx="15537789" cy="8534025"/>
          </a:xfrm>
          <a:prstGeom prst="rect">
            <a:avLst/>
          </a:prstGeom>
          <a:solidFill>
            <a:srgbClr val="FFFFFF">
              <a:alpha val="67000"/>
            </a:srgbClr>
          </a:solidFill>
          <a:ln w="57150" algn="in">
            <a:solidFill>
              <a:srgbClr val="49657D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Text Box 12">
            <a:extLst>
              <a:ext uri="{FF2B5EF4-FFF2-40B4-BE49-F238E27FC236}">
                <a16:creationId xmlns:a16="http://schemas.microsoft.com/office/drawing/2014/main" id="{138FAEFA-7253-9146-AD4D-87DC3D4EC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854" y="16516047"/>
            <a:ext cx="15166977" cy="8130928"/>
          </a:xfrm>
          <a:prstGeom prst="rect">
            <a:avLst/>
          </a:prstGeom>
          <a:noFill/>
          <a:ln w="19050" algn="in">
            <a:solidFill>
              <a:srgbClr val="49657D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4000" b="1" dirty="0">
                <a:solidFill>
                  <a:srgbClr val="49657D"/>
                </a:solidFill>
                <a:latin typeface="Gill Sans MT" pitchFamily="34" charset="0"/>
                <a:cs typeface="Arial" pitchFamily="34" charset="0"/>
              </a:rPr>
              <a:t>Ablauf einer biologischen Invasion</a:t>
            </a: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latin typeface="Gill Sans MT" pitchFamily="34" charset="0"/>
              <a:cs typeface="Arial" pitchFamily="34" charset="0"/>
            </a:endParaRPr>
          </a:p>
          <a:p>
            <a:pPr marL="571500" lvl="0" indent="-5715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e-DE" sz="2800" i="0" u="none" strike="noStrike" cap="none" normalizeH="0" baseline="0" dirty="0">
              <a:ln>
                <a:noFill/>
              </a:ln>
              <a:effectLst/>
              <a:latin typeface="Gill Sans MT" pitchFamily="34" charset="0"/>
              <a:cs typeface="Arial" pitchFamily="34" charset="0"/>
            </a:endParaRPr>
          </a:p>
          <a:p>
            <a:pPr marL="571500" indent="-5715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e-DE" sz="3600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de-DE" sz="2800" dirty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000" b="1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" name="Rectangle 11">
            <a:extLst>
              <a:ext uri="{FF2B5EF4-FFF2-40B4-BE49-F238E27FC236}">
                <a16:creationId xmlns:a16="http://schemas.microsoft.com/office/drawing/2014/main" id="{DAE34D9B-0AFB-2349-9143-9E20BCF817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218" y="25154166"/>
            <a:ext cx="15537789" cy="17260044"/>
          </a:xfrm>
          <a:prstGeom prst="rect">
            <a:avLst/>
          </a:prstGeom>
          <a:solidFill>
            <a:srgbClr val="FFFFFF">
              <a:alpha val="67000"/>
            </a:srgbClr>
          </a:solidFill>
          <a:ln w="57150" algn="in">
            <a:solidFill>
              <a:srgbClr val="49657D"/>
            </a:solidFill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 Box 12">
            <a:extLst>
              <a:ext uri="{FF2B5EF4-FFF2-40B4-BE49-F238E27FC236}">
                <a16:creationId xmlns:a16="http://schemas.microsoft.com/office/drawing/2014/main" id="{45D34734-CF12-7341-9242-24E49B231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853" y="25311732"/>
            <a:ext cx="15090978" cy="16974850"/>
          </a:xfrm>
          <a:prstGeom prst="rect">
            <a:avLst/>
          </a:prstGeom>
          <a:noFill/>
          <a:ln w="19050" algn="in">
            <a:solidFill>
              <a:srgbClr val="49657D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4000" b="1" dirty="0">
                <a:solidFill>
                  <a:srgbClr val="49657D"/>
                </a:solidFill>
                <a:latin typeface="Gill Sans MT" pitchFamily="34" charset="0"/>
                <a:cs typeface="Arial" pitchFamily="34" charset="0"/>
              </a:rPr>
              <a:t>Negative Auswirkungen</a:t>
            </a: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latin typeface="Gill Sans MT" pitchFamily="34" charset="0"/>
              <a:cs typeface="Arial" pitchFamily="34" charset="0"/>
            </a:endParaRPr>
          </a:p>
          <a:p>
            <a:pPr marL="571500" lvl="0" indent="-5715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e-DE" sz="2800" i="0" u="none" strike="noStrike" cap="none" normalizeH="0" baseline="0" dirty="0">
              <a:ln>
                <a:noFill/>
              </a:ln>
              <a:effectLst/>
              <a:latin typeface="Gill Sans MT" pitchFamily="34" charset="0"/>
              <a:cs typeface="Arial" pitchFamily="34" charset="0"/>
            </a:endParaRPr>
          </a:p>
          <a:p>
            <a:pPr marL="571500" indent="-5715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e-DE" sz="3600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de-DE" sz="2800" dirty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000" b="1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 Box 12">
            <a:extLst>
              <a:ext uri="{FF2B5EF4-FFF2-40B4-BE49-F238E27FC236}">
                <a16:creationId xmlns:a16="http://schemas.microsoft.com/office/drawing/2014/main" id="{04A818EC-F66D-6440-A4F3-98AB4CE009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2647" y="16475831"/>
            <a:ext cx="12557475" cy="16593727"/>
          </a:xfrm>
          <a:prstGeom prst="rect">
            <a:avLst/>
          </a:prstGeom>
          <a:noFill/>
          <a:ln w="19050" algn="in">
            <a:solidFill>
              <a:srgbClr val="49657D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4000" b="1" dirty="0">
                <a:solidFill>
                  <a:srgbClr val="49657D"/>
                </a:solidFill>
                <a:latin typeface="Gill Sans MT" pitchFamily="34" charset="0"/>
                <a:cs typeface="Arial" pitchFamily="34" charset="0"/>
              </a:rPr>
              <a:t>Die Jagd als Bekämpfungsmethode am Niederrhein</a:t>
            </a: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latin typeface="Gill Sans MT" pitchFamily="34" charset="0"/>
              <a:cs typeface="Arial" pitchFamily="34" charset="0"/>
            </a:endParaRPr>
          </a:p>
          <a:p>
            <a:pPr marL="571500" lvl="0" indent="-5715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e-DE" sz="2800" i="0" u="none" strike="noStrike" cap="none" normalizeH="0" baseline="0" dirty="0">
              <a:ln>
                <a:noFill/>
              </a:ln>
              <a:effectLst/>
              <a:latin typeface="Gill Sans MT" pitchFamily="34" charset="0"/>
              <a:cs typeface="Arial" pitchFamily="34" charset="0"/>
            </a:endParaRPr>
          </a:p>
          <a:p>
            <a:pPr marL="571500" indent="-5715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e-DE" sz="3600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de-DE" sz="2800" dirty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000" b="1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 Box 12">
            <a:extLst>
              <a:ext uri="{FF2B5EF4-FFF2-40B4-BE49-F238E27FC236}">
                <a16:creationId xmlns:a16="http://schemas.microsoft.com/office/drawing/2014/main" id="{4B5DD1DC-00E3-BC4D-874A-8F28BD23C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72647" y="33640731"/>
            <a:ext cx="12557475" cy="8645851"/>
          </a:xfrm>
          <a:prstGeom prst="rect">
            <a:avLst/>
          </a:prstGeom>
          <a:noFill/>
          <a:ln w="19050" algn="in">
            <a:solidFill>
              <a:srgbClr val="49657D"/>
            </a:solidFill>
            <a:prstDash val="dash"/>
            <a:miter lim="800000"/>
            <a:headEnd/>
            <a:tailEnd/>
          </a:ln>
          <a:effectLst/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4000" b="1" dirty="0">
                <a:solidFill>
                  <a:srgbClr val="49657D"/>
                </a:solidFill>
                <a:latin typeface="Gill Sans MT" pitchFamily="34" charset="0"/>
                <a:cs typeface="Arial" pitchFamily="34" charset="0"/>
              </a:rPr>
              <a:t>Alternativen zur Jagd</a:t>
            </a: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de-DE" sz="4000" dirty="0">
              <a:latin typeface="Gill Sans MT" pitchFamily="34" charset="0"/>
              <a:cs typeface="Arial" pitchFamily="34" charset="0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latin typeface="Gill Sans MT" pitchFamily="34" charset="0"/>
              <a:cs typeface="Arial" pitchFamily="34" charset="0"/>
            </a:endParaRPr>
          </a:p>
          <a:p>
            <a:pPr marL="571500" lvl="0" indent="-5715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e-DE" sz="2800" i="0" u="none" strike="noStrike" cap="none" normalizeH="0" baseline="0" dirty="0">
              <a:ln>
                <a:noFill/>
              </a:ln>
              <a:effectLst/>
              <a:latin typeface="Gill Sans MT" pitchFamily="34" charset="0"/>
              <a:cs typeface="Arial" pitchFamily="34" charset="0"/>
            </a:endParaRPr>
          </a:p>
          <a:p>
            <a:pPr marL="571500" indent="-5715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kumimoji="0" lang="de-DE" sz="3600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3600" b="1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de-DE" sz="2800" dirty="0"/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4000" b="1" i="0" u="none" strike="noStrike" cap="none" normalizeH="0" baseline="0" dirty="0">
              <a:ln>
                <a:noFill/>
              </a:ln>
              <a:solidFill>
                <a:srgbClr val="49657D"/>
              </a:solidFill>
              <a:effectLst/>
              <a:latin typeface="Gill Sans MT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</Words>
  <Application>Microsoft Macintosh PowerPoint</Application>
  <PresentationFormat>Benutzerdefiniert</PresentationFormat>
  <Paragraphs>47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Gill Sans MT</vt:lpstr>
      <vt:lpstr>Larissa-Design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Isabelle Erbslöh</dc:creator>
  <cp:lastModifiedBy>Denise Wolters</cp:lastModifiedBy>
  <cp:revision>147</cp:revision>
  <cp:lastPrinted>2014-01-15T11:30:37Z</cp:lastPrinted>
  <dcterms:created xsi:type="dcterms:W3CDTF">2012-11-21T14:33:33Z</dcterms:created>
  <dcterms:modified xsi:type="dcterms:W3CDTF">2021-12-08T09:25:13Z</dcterms:modified>
</cp:coreProperties>
</file>